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6858000" cy="9906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DBC3AF"/>
    <a:srgbClr val="F8B674"/>
    <a:srgbClr val="D6290C"/>
    <a:srgbClr val="47302F"/>
    <a:srgbClr val="BEAFA6"/>
    <a:srgbClr val="DCD3CE"/>
    <a:srgbClr val="5C3F3E"/>
    <a:srgbClr val="866C6C"/>
    <a:srgbClr val="95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3042" y="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2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1833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884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2221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079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1561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6963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5017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8975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9295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774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B8921-04EB-43ED-B192-93C3440CD32E}" type="datetimeFigureOut">
              <a:rPr lang="ko-KR" altLang="en-US" smtClean="0"/>
              <a:t>2024-06-28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61993-ABC6-498C-8A73-57E8D04FA5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1113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0"/>
            <a:ext cx="6837239" cy="9720000"/>
          </a:xfrm>
          <a:prstGeom prst="rect">
            <a:avLst/>
          </a:prstGeom>
          <a:ln w="15875">
            <a:solidFill>
              <a:srgbClr val="47302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997379" y="2735050"/>
            <a:ext cx="49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414" y="7688862"/>
            <a:ext cx="6210618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신랑</a:t>
            </a:r>
            <a:r>
              <a:rPr lang="en-US" altLang="ko-KR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,</a:t>
            </a:r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신부를 위한 가장 특별한  </a:t>
            </a:r>
            <a:r>
              <a:rPr lang="ko-KR" altLang="en-US" sz="1600" b="1" u="sng" dirty="0" smtClean="0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메이크업 </a:t>
            </a:r>
            <a:r>
              <a:rPr lang="en-US" altLang="ko-KR" sz="1600" b="1" u="sng" dirty="0" smtClean="0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&amp; </a:t>
            </a:r>
            <a:r>
              <a:rPr lang="ko-KR" altLang="en-US" sz="1600" b="1" u="sng" dirty="0" smtClean="0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헤어</a:t>
            </a:r>
            <a:r>
              <a:rPr lang="en-US" altLang="ko-KR" sz="1600" b="1" u="sng" dirty="0" smtClean="0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600" b="1" u="sng" dirty="0" smtClean="0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endParaRPr lang="en-US" altLang="ko-KR" sz="1600" b="1" u="sng" dirty="0" smtClean="0">
              <a:solidFill>
                <a:schemeClr val="accent2">
                  <a:lumMod val="50000"/>
                </a:schemeClr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>
              <a:spcBef>
                <a:spcPts val="600"/>
              </a:spcBef>
            </a:pPr>
            <a:endParaRPr lang="en-US" altLang="ko-KR" sz="3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>
              <a:spcBef>
                <a:spcPts val="600"/>
              </a:spcBef>
            </a:pP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◈ 메이크업 시간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/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당일 준비사항은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예식 일주일전 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안내 드립니다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</a:p>
          <a:p>
            <a:pPr algn="ctr">
              <a:spcBef>
                <a:spcPts val="600"/>
              </a:spcBef>
            </a:pPr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◈ </a:t>
            </a:r>
            <a:r>
              <a:rPr lang="ko-KR" altLang="en-US" sz="1400" b="1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혼주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및 가족 메이크업은 </a:t>
            </a:r>
            <a:r>
              <a:rPr lang="ko-KR" altLang="en-US" sz="1400" b="1" dirty="0" smtClean="0">
                <a:solidFill>
                  <a:schemeClr val="accent5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두 달 전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예약해주세요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 (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미리 안내 문자 드려요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</a:t>
            </a:r>
            <a:endParaRPr lang="en-US" altLang="ko-KR" sz="14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>
              <a:spcBef>
                <a:spcPts val="600"/>
              </a:spcBef>
            </a:pP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남자</a:t>
            </a:r>
            <a:r>
              <a:rPr lang="en-US" altLang="ko-KR" sz="14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4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인</a:t>
            </a:r>
            <a:r>
              <a:rPr lang="en-US" altLang="ko-KR" sz="14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-5</a:t>
            </a:r>
            <a:r>
              <a:rPr lang="ko-KR" altLang="en-US" sz="14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만원 </a:t>
            </a:r>
            <a:r>
              <a:rPr lang="en-US" altLang="ko-KR" sz="14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/ </a:t>
            </a:r>
            <a:r>
              <a:rPr lang="ko-KR" altLang="en-US" sz="14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여자</a:t>
            </a:r>
            <a:r>
              <a:rPr lang="en-US" altLang="ko-KR" sz="14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4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인</a:t>
            </a:r>
            <a:r>
              <a:rPr lang="en-US" altLang="ko-KR" sz="14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-17</a:t>
            </a:r>
            <a:r>
              <a:rPr lang="ko-KR" altLang="en-US" sz="1400" b="1" dirty="0" smtClean="0">
                <a:solidFill>
                  <a:schemeClr val="accent1">
                    <a:lumMod val="7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만원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)-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예식당일 </a:t>
            </a:r>
            <a:r>
              <a:rPr lang="ko-KR" altLang="en-US" sz="1400" b="1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메이크업실에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결제해주세요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</a:p>
          <a:p>
            <a:pPr algn="ctr">
              <a:spcBef>
                <a:spcPts val="600"/>
              </a:spcBef>
            </a:pPr>
            <a:endParaRPr lang="en-US" altLang="ko-KR" sz="600" b="1" dirty="0" smtClean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/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◈ </a:t>
            </a:r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메이크업관련 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문의사항은 담당자에게 전화 주시기 바랍니다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669" y="2151505"/>
            <a:ext cx="6118046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변하지 않는 우아함을 간직한 </a:t>
            </a:r>
            <a:r>
              <a:rPr lang="ko-KR" altLang="en-US" sz="1600" b="1" u="sng" dirty="0" err="1" smtClean="0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본식</a:t>
            </a:r>
            <a:r>
              <a:rPr lang="ko-KR" altLang="en-US" sz="1600" b="1" u="sng" dirty="0" smtClean="0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드레스 </a:t>
            </a:r>
            <a:r>
              <a:rPr lang="en-US" altLang="ko-KR" sz="1600" b="1" u="sng" dirty="0" smtClean="0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&amp; </a:t>
            </a:r>
            <a:r>
              <a:rPr lang="ko-KR" altLang="en-US" sz="1600" b="1" u="sng" dirty="0" smtClean="0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턱시도 </a:t>
            </a:r>
            <a:endParaRPr lang="en-US" altLang="ko-KR" sz="1600" b="1" u="sng" dirty="0" smtClean="0">
              <a:solidFill>
                <a:schemeClr val="accent2">
                  <a:lumMod val="50000"/>
                </a:schemeClr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/>
            <a:endParaRPr lang="en-US" altLang="ko-KR" sz="1000" b="1" dirty="0" smtClean="0">
              <a:solidFill>
                <a:schemeClr val="accent2">
                  <a:lumMod val="50000"/>
                </a:schemeClr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/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◈ </a:t>
            </a:r>
            <a:r>
              <a:rPr lang="ko-KR" altLang="en-US" sz="1400" b="1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본식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드레스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 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턱시도 </a:t>
            </a:r>
            <a:r>
              <a:rPr lang="ko-KR" altLang="en-US" sz="1400" b="1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초이스는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endParaRPr lang="en-US" altLang="ko-KR" sz="14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>
              <a:spcBef>
                <a:spcPts val="600"/>
              </a:spcBef>
            </a:pP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평균 예식 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달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~2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주전에 진행합니다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</a:p>
          <a:p>
            <a:pPr algn="ctr">
              <a:spcBef>
                <a:spcPts val="600"/>
              </a:spcBef>
            </a:pP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평일 </a:t>
            </a:r>
            <a:r>
              <a:rPr lang="ko-KR" altLang="en-US" sz="1400" b="1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초이스가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여유롭습니다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^^</a:t>
            </a:r>
          </a:p>
          <a:p>
            <a:pPr algn="ctr"/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b="1" dirty="0" err="1" smtClean="0">
                <a:solidFill>
                  <a:srgbClr val="0070C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초이스</a:t>
            </a:r>
            <a:r>
              <a:rPr lang="ko-KR" altLang="en-US" sz="1400" b="1" dirty="0" smtClean="0">
                <a:solidFill>
                  <a:srgbClr val="0070C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일정은 예식 한달 반 전 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전화 드립니다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.)</a:t>
            </a:r>
            <a:endParaRPr lang="en-US" altLang="ko-KR" sz="14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/>
            <a:endParaRPr lang="en-US" altLang="ko-KR" sz="105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/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◈ </a:t>
            </a:r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드레스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턱시도관련 문의사항은 </a:t>
            </a:r>
            <a:r>
              <a:rPr lang="ko-KR" altLang="en-US" sz="1400" b="1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라메종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400" b="1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블랑쉬로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전화 주시기 바랍니다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</a:p>
          <a:p>
            <a:pPr algn="ctr"/>
            <a:endParaRPr lang="en-US" altLang="ko-KR" sz="6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/>
            <a:r>
              <a:rPr lang="en-US" altLang="ko-KR" sz="1400" b="1" dirty="0" smtClean="0">
                <a:solidFill>
                  <a:srgbClr val="FF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[ </a:t>
            </a:r>
            <a:r>
              <a:rPr lang="ko-KR" altLang="en-US" sz="1400" b="1" dirty="0" smtClean="0">
                <a:solidFill>
                  <a:srgbClr val="FF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드레스실</a:t>
            </a:r>
            <a:r>
              <a:rPr lang="en-US" altLang="ko-KR" sz="1400" b="1" dirty="0" smtClean="0">
                <a:solidFill>
                  <a:srgbClr val="FF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,</a:t>
            </a:r>
            <a:r>
              <a:rPr lang="ko-KR" altLang="en-US" sz="1400" b="1" dirty="0" err="1" smtClean="0">
                <a:solidFill>
                  <a:srgbClr val="FF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메이크업실</a:t>
            </a:r>
            <a:r>
              <a:rPr lang="ko-KR" altLang="en-US" sz="1400" b="1" dirty="0" smtClean="0">
                <a:solidFill>
                  <a:srgbClr val="FF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전화번호를 저장해두시면 편리하세요</a:t>
            </a:r>
            <a:r>
              <a:rPr lang="en-US" altLang="ko-KR" sz="1400" b="1" dirty="0" smtClean="0">
                <a:solidFill>
                  <a:srgbClr val="FF0000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!!! ]</a:t>
            </a:r>
            <a:endParaRPr lang="ko-KR" altLang="en-US" sz="1400" b="1" dirty="0">
              <a:solidFill>
                <a:srgbClr val="FF0000"/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35371" y="1223168"/>
            <a:ext cx="6109808" cy="965389"/>
          </a:xfrm>
          <a:prstGeom prst="rect">
            <a:avLst/>
          </a:prstGeom>
          <a:solidFill>
            <a:srgbClr val="DBC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4157" y="1280616"/>
            <a:ext cx="6302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드레스</a:t>
            </a:r>
            <a:r>
              <a:rPr lang="en-US" altLang="ko-KR" sz="28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&lt;2F&gt;</a:t>
            </a:r>
          </a:p>
          <a:p>
            <a:pPr algn="ctr"/>
            <a:endParaRPr lang="en-US" altLang="ko-KR" sz="1000" b="1" dirty="0">
              <a:solidFill>
                <a:schemeClr val="accent4">
                  <a:lumMod val="60000"/>
                  <a:lumOff val="40000"/>
                </a:schemeClr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/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T. 042) 823 – 5227 </a:t>
            </a:r>
            <a:r>
              <a:rPr lang="en-US" altLang="ko-KR" sz="15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/</a:t>
            </a:r>
            <a:r>
              <a:rPr lang="ko-KR" altLang="en-US" sz="15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매주 월</a:t>
            </a:r>
            <a:r>
              <a:rPr lang="en-US" altLang="ko-KR" sz="15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</a:t>
            </a:r>
            <a:r>
              <a:rPr lang="ko-KR" altLang="en-US" sz="15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화 휴무 </a:t>
            </a:r>
            <a:r>
              <a:rPr lang="en-US" altLang="ko-KR" sz="15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/AM 9:00 ~ PM 6:00</a:t>
            </a:r>
            <a:endParaRPr lang="ko-KR" altLang="en-US" sz="15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72925" y="6664284"/>
            <a:ext cx="6180492" cy="1018930"/>
          </a:xfrm>
          <a:prstGeom prst="rect">
            <a:avLst/>
          </a:prstGeom>
          <a:solidFill>
            <a:srgbClr val="DBC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1" y="6628423"/>
            <a:ext cx="644652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메이크업</a:t>
            </a:r>
            <a:r>
              <a:rPr lang="en-US" altLang="ko-KR" sz="2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&lt;1F/B1F&gt;</a:t>
            </a:r>
          </a:p>
          <a:p>
            <a:pPr algn="ctr"/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매주 월</a:t>
            </a:r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,</a:t>
            </a: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화 휴무  </a:t>
            </a:r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/</a:t>
            </a: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</a:t>
            </a:r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AM 9:00 ~ PM 6:00</a:t>
            </a:r>
          </a:p>
          <a:p>
            <a:pPr algn="ctr"/>
            <a:r>
              <a:rPr lang="en-US" altLang="ko-KR" sz="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</a:p>
          <a:p>
            <a:pPr algn="ctr"/>
            <a:r>
              <a:rPr lang="en-US" altLang="ko-KR" sz="16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T. </a:t>
            </a: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신부담당</a:t>
            </a:r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:010-2032-5220</a:t>
            </a:r>
            <a:r>
              <a:rPr lang="ko-KR" altLang="en-US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/ T.</a:t>
            </a:r>
            <a:r>
              <a:rPr lang="ko-KR" altLang="en-US" sz="1600" b="1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혼주담당</a:t>
            </a:r>
            <a:r>
              <a:rPr lang="en-US" altLang="ko-KR" sz="16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:</a:t>
            </a:r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010-8273-5221 </a:t>
            </a: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96" y="121069"/>
            <a:ext cx="1763727" cy="1054219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372925" y="4397095"/>
            <a:ext cx="6180492" cy="875108"/>
          </a:xfrm>
          <a:prstGeom prst="rect">
            <a:avLst/>
          </a:prstGeom>
          <a:solidFill>
            <a:srgbClr val="DBC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383" y="4425817"/>
            <a:ext cx="6128354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한복대여</a:t>
            </a:r>
            <a:r>
              <a:rPr lang="en-US" altLang="ko-KR" sz="2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&lt;B1F&gt;</a:t>
            </a:r>
          </a:p>
          <a:p>
            <a:pPr algn="ctr"/>
            <a:endParaRPr lang="en-US" altLang="ko-KR" sz="900" b="1" dirty="0">
              <a:solidFill>
                <a:schemeClr val="accent4">
                  <a:lumMod val="60000"/>
                  <a:lumOff val="40000"/>
                </a:schemeClr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/>
            <a:r>
              <a:rPr lang="en-US" altLang="ko-KR" sz="16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T. 042) 825 – 5519 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/ 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매주 화 휴무 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/AM 9:00 ~ PM 6:00</a:t>
            </a:r>
            <a:endParaRPr lang="ko-KR" altLang="en-US" sz="14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799" y="5319956"/>
            <a:ext cx="6210618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 latinLnBrk="0"/>
            <a:r>
              <a:rPr lang="ko-KR" altLang="en-US" b="1" dirty="0">
                <a:solidFill>
                  <a:schemeClr val="bg2">
                    <a:lumMod val="2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◈ </a:t>
            </a:r>
            <a:r>
              <a:rPr lang="ko-KR" altLang="en-US" sz="1600" b="1" dirty="0" smtClean="0">
                <a:solidFill>
                  <a:schemeClr val="bg2">
                    <a:lumMod val="2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감성과 </a:t>
            </a:r>
            <a:r>
              <a:rPr lang="ko-KR" altLang="en-US" sz="1600" b="1" dirty="0" err="1">
                <a:solidFill>
                  <a:schemeClr val="bg2">
                    <a:lumMod val="2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트렌드를</a:t>
            </a:r>
            <a:r>
              <a:rPr lang="ko-KR" altLang="en-US" sz="1600" b="1" dirty="0">
                <a:solidFill>
                  <a:schemeClr val="bg2">
                    <a:lumMod val="2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 더한 차별화된 프리미엄 </a:t>
            </a:r>
            <a:r>
              <a:rPr lang="ko-KR" altLang="en-US" sz="1600" b="1" dirty="0" smtClean="0">
                <a:solidFill>
                  <a:schemeClr val="bg2">
                    <a:lumMod val="25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공간</a:t>
            </a:r>
            <a:r>
              <a:rPr lang="ko-KR" altLang="en-US" b="1" dirty="0" smtClean="0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“</a:t>
            </a:r>
            <a:r>
              <a:rPr lang="ko-KR" altLang="en-US" b="1" dirty="0" err="1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베아타</a:t>
            </a:r>
            <a:r>
              <a:rPr lang="ko-KR" altLang="en-US" b="1" dirty="0" smtClean="0">
                <a:solidFill>
                  <a:schemeClr val="accent2">
                    <a:lumMod val="50000"/>
                  </a:schemeClr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”</a:t>
            </a:r>
            <a:endParaRPr lang="en-US" altLang="ko-KR" b="1" dirty="0" smtClean="0">
              <a:solidFill>
                <a:schemeClr val="accent2">
                  <a:lumMod val="50000"/>
                </a:schemeClr>
              </a:solidFill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 fontAlgn="base" latinLnBrk="0"/>
            <a:endParaRPr lang="ko-KR" altLang="en-US" sz="105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 fontAlgn="base" latinLnBrk="0"/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◈ </a:t>
            </a:r>
            <a:r>
              <a:rPr lang="ko-KR" altLang="en-US" sz="1400" b="1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본식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</a:t>
            </a:r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한복은 예식 </a:t>
            </a:r>
            <a:r>
              <a:rPr lang="en-US" altLang="ko-KR" sz="1400" b="1" dirty="0">
                <a:solidFill>
                  <a:schemeClr val="accent5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1</a:t>
            </a:r>
            <a:r>
              <a:rPr lang="ko-KR" altLang="en-US" sz="1400" b="1" dirty="0">
                <a:solidFill>
                  <a:schemeClr val="accent5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달</a:t>
            </a:r>
            <a:r>
              <a:rPr lang="en-US" altLang="ko-KR" sz="1400" b="1" dirty="0">
                <a:solidFill>
                  <a:schemeClr val="accent5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~2</a:t>
            </a:r>
            <a:r>
              <a:rPr lang="ko-KR" altLang="en-US" sz="1400" b="1" dirty="0" smtClean="0">
                <a:solidFill>
                  <a:schemeClr val="accent5"/>
                </a:solidFill>
                <a:latin typeface="HY중고딕" panose="02030600000101010101" pitchFamily="18" charset="-127"/>
                <a:ea typeface="HY중고딕" panose="02030600000101010101" pitchFamily="18" charset="-127"/>
              </a:rPr>
              <a:t>달 전에 </a:t>
            </a:r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진행합니다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.^^</a:t>
            </a:r>
          </a:p>
          <a:p>
            <a:pPr algn="ctr" fontAlgn="base" latinLnBrk="0"/>
            <a:r>
              <a:rPr lang="en-US" altLang="ko-KR" sz="11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   </a:t>
            </a:r>
            <a:endParaRPr lang="ko-KR" altLang="en-US" sz="11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 fontAlgn="base" latinLnBrk="0"/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한복 관련 문의사항은 </a:t>
            </a:r>
            <a:r>
              <a:rPr lang="ko-KR" altLang="en-US" sz="1400" b="1" dirty="0" err="1">
                <a:latin typeface="HY중고딕" panose="02030600000101010101" pitchFamily="18" charset="-127"/>
                <a:ea typeface="HY중고딕" panose="02030600000101010101" pitchFamily="18" charset="-127"/>
              </a:rPr>
              <a:t>베아타로</a:t>
            </a:r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 전화 주시기 바랍니다</a:t>
            </a:r>
            <a:r>
              <a:rPr lang="en-US" altLang="ko-KR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.</a:t>
            </a:r>
            <a:endParaRPr lang="ko-KR" altLang="en-US" sz="14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  <a:p>
            <a:pPr algn="ctr" fontAlgn="base" latinLnBrk="0"/>
            <a:r>
              <a:rPr lang="en-US" altLang="ko-KR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(</a:t>
            </a:r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촬영한복은 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촬영 전 </a:t>
            </a:r>
            <a:r>
              <a:rPr lang="ko-KR" altLang="en-US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미리 </a:t>
            </a:r>
            <a:r>
              <a:rPr lang="ko-KR" altLang="en-US" sz="1400" b="1" dirty="0" smtClean="0">
                <a:latin typeface="HY중고딕" panose="02030600000101010101" pitchFamily="18" charset="-127"/>
                <a:ea typeface="HY중고딕" panose="02030600000101010101" pitchFamily="18" charset="-127"/>
              </a:rPr>
              <a:t>예약 </a:t>
            </a:r>
            <a:r>
              <a:rPr lang="ko-KR" altLang="en-US" sz="1400" b="1" dirty="0" err="1" smtClean="0">
                <a:latin typeface="HY중고딕" panose="02030600000101010101" pitchFamily="18" charset="-127"/>
                <a:ea typeface="HY중고딕" panose="02030600000101010101" pitchFamily="18" charset="-127"/>
              </a:rPr>
              <a:t>부탁드립니다</a:t>
            </a:r>
            <a:r>
              <a:rPr lang="en-US" altLang="ko-KR" sz="1400" b="1" dirty="0">
                <a:latin typeface="HY중고딕" panose="02030600000101010101" pitchFamily="18" charset="-127"/>
                <a:ea typeface="HY중고딕" panose="02030600000101010101" pitchFamily="18" charset="-127"/>
              </a:rPr>
              <a:t>.) </a:t>
            </a:r>
            <a:endParaRPr lang="ko-KR" altLang="en-US" sz="1400" b="1" dirty="0">
              <a:latin typeface="HY중고딕" panose="02030600000101010101" pitchFamily="18" charset="-127"/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6367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1245</TotalTime>
  <Words>232</Words>
  <Application>Microsoft Office PowerPoint</Application>
  <PresentationFormat>A4 용지(210x297mm)</PresentationFormat>
  <Paragraphs>33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HY중고딕</vt:lpstr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86</cp:revision>
  <cp:lastPrinted>2017-12-31T05:06:26Z</cp:lastPrinted>
  <dcterms:created xsi:type="dcterms:W3CDTF">2016-12-19T05:49:04Z</dcterms:created>
  <dcterms:modified xsi:type="dcterms:W3CDTF">2024-06-28T02:11:08Z</dcterms:modified>
</cp:coreProperties>
</file>